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30.11.2018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785794"/>
            <a:ext cx="7772400" cy="3000396"/>
          </a:xfrm>
        </p:spPr>
        <p:txBody>
          <a:bodyPr>
            <a:normAutofit/>
          </a:bodyPr>
          <a:lstStyle/>
          <a:p>
            <a:r>
              <a:rPr lang="ru-RU" b="1" dirty="0" smtClean="0">
                <a:latin typeface="Constantia" pitchFamily="18" charset="0"/>
              </a:rPr>
              <a:t>Достижения учителя – это признание его труда коллегами, успехи учеников,  благодарность и отзывчивость  родителей.</a:t>
            </a:r>
            <a:endParaRPr lang="ru-RU" b="1" dirty="0">
              <a:latin typeface="Constant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62500" lnSpcReduction="20000"/>
          </a:bodyPr>
          <a:lstStyle/>
          <a:p>
            <a:pPr algn="r"/>
            <a:r>
              <a:rPr lang="ru-RU" sz="2800" i="1" dirty="0" smtClean="0">
                <a:solidFill>
                  <a:schemeClr val="tx1"/>
                </a:solidFill>
                <a:latin typeface="Constantia" pitchFamily="18" charset="0"/>
              </a:rPr>
              <a:t>Кобякова Лада Николаевна</a:t>
            </a:r>
          </a:p>
          <a:p>
            <a:pPr algn="r"/>
            <a:r>
              <a:rPr lang="ru-RU" sz="2800" i="1" dirty="0" smtClean="0">
                <a:solidFill>
                  <a:schemeClr val="tx1"/>
                </a:solidFill>
                <a:latin typeface="Constantia" pitchFamily="18" charset="0"/>
              </a:rPr>
              <a:t> учитель начальных классов</a:t>
            </a:r>
          </a:p>
          <a:p>
            <a:pPr algn="r"/>
            <a:r>
              <a:rPr lang="ru-RU" sz="2800" i="1" dirty="0" smtClean="0">
                <a:solidFill>
                  <a:schemeClr val="tx1"/>
                </a:solidFill>
                <a:latin typeface="Constantia" pitchFamily="18" charset="0"/>
              </a:rPr>
              <a:t> МАОУ «СОШ №14» г.Перми </a:t>
            </a:r>
            <a:endParaRPr lang="ru-RU" sz="2800" i="1" dirty="0">
              <a:solidFill>
                <a:schemeClr val="tx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b46256c4838f58b901b64a2b99efbc2e096fb8857cf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306350"/>
            <a:ext cx="1990726" cy="2698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5bfad2fd76f98fa2b514106bc41b7c09c7dc7234eed8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7554" y="298335"/>
            <a:ext cx="1924051" cy="2716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f83e803d9aed3830a66e59cde179e95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57884" y="298018"/>
            <a:ext cx="1914526" cy="2707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ae41a76dd8052920d4b2737519a1539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3500438"/>
            <a:ext cx="178117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aa30e120a536904e88dd3fc0065a5184"/>
          <p:cNvPicPr>
            <a:picLocks noChangeAspect="1" noChangeArrowheads="1"/>
          </p:cNvPicPr>
          <p:nvPr/>
        </p:nvPicPr>
        <p:blipFill>
          <a:blip r:embed="rId6" cstate="print"/>
          <a:srcRect r="3846" b="1024"/>
          <a:stretch>
            <a:fillRect/>
          </a:stretch>
        </p:blipFill>
        <p:spPr bwMode="auto">
          <a:xfrm>
            <a:off x="6929454" y="3429000"/>
            <a:ext cx="1785950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 descr="c7bf563e87f7f112e573e3e44fe0e6cb"/>
          <p:cNvPicPr>
            <a:picLocks noChangeAspect="1" noChangeArrowheads="1"/>
          </p:cNvPicPr>
          <p:nvPr/>
        </p:nvPicPr>
        <p:blipFill>
          <a:blip r:embed="rId7" cstate="print"/>
          <a:srcRect l="5907" r="33755" b="36835"/>
          <a:stretch>
            <a:fillRect/>
          </a:stretch>
        </p:blipFill>
        <p:spPr bwMode="auto">
          <a:xfrm>
            <a:off x="2714612" y="3500438"/>
            <a:ext cx="1785950" cy="257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 descr="C:\Users\user\Desktop\про\я 004.jpg"/>
          <p:cNvPicPr>
            <a:picLocks noChangeAspect="1" noChangeArrowheads="1"/>
          </p:cNvPicPr>
          <p:nvPr/>
        </p:nvPicPr>
        <p:blipFill>
          <a:blip r:embed="rId8" cstate="print"/>
          <a:srcRect r="10505" b="6791"/>
          <a:stretch>
            <a:fillRect/>
          </a:stretch>
        </p:blipFill>
        <p:spPr bwMode="auto">
          <a:xfrm>
            <a:off x="4786314" y="3500438"/>
            <a:ext cx="1795828" cy="25717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23b0754e1f4529c15755125386862dd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262916"/>
            <a:ext cx="3472270" cy="2451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a9c1d4098ecb7850c136c909baa56e1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28385"/>
            <a:ext cx="3214710" cy="2358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 descr="лм 00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928934"/>
            <a:ext cx="2344674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я 0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43240" y="2839027"/>
            <a:ext cx="2571768" cy="3504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user\Desktop\про\я 003.jpg"/>
          <p:cNvPicPr>
            <a:picLocks noChangeAspect="1" noChangeArrowheads="1"/>
          </p:cNvPicPr>
          <p:nvPr/>
        </p:nvPicPr>
        <p:blipFill>
          <a:blip r:embed="rId6" cstate="print"/>
          <a:srcRect r="3715" b="2401"/>
          <a:stretch>
            <a:fillRect/>
          </a:stretch>
        </p:blipFill>
        <p:spPr bwMode="auto">
          <a:xfrm>
            <a:off x="6000760" y="2857496"/>
            <a:ext cx="2357755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SC_625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571479"/>
            <a:ext cx="4214842" cy="282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 descr="2018-11-08 18-36-52"/>
          <p:cNvPicPr>
            <a:picLocks noChangeAspect="1" noChangeArrowheads="1"/>
          </p:cNvPicPr>
          <p:nvPr/>
        </p:nvPicPr>
        <p:blipFill>
          <a:blip r:embed="rId3" cstate="print"/>
          <a:srcRect l="9850" t="761" r="18544" b="4762"/>
          <a:stretch>
            <a:fillRect/>
          </a:stretch>
        </p:blipFill>
        <p:spPr bwMode="auto">
          <a:xfrm>
            <a:off x="642910" y="3500438"/>
            <a:ext cx="3714776" cy="27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C:\Users\user\Desktop\DSC_62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357430"/>
            <a:ext cx="3971915" cy="26477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</TotalTime>
  <Words>32</Words>
  <PresentationFormat>Экран (4:3)</PresentationFormat>
  <Paragraphs>4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Трек</vt:lpstr>
      <vt:lpstr>Достижения учителя – это признание его труда коллегами, успехи учеников,  благодарность и отзывчивость  родителей.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Успех учителя – это признание его труда коллегами, учениками, родителями.</dc:title>
  <dc:creator>user</dc:creator>
  <cp:lastModifiedBy>user</cp:lastModifiedBy>
  <cp:revision>2</cp:revision>
  <dcterms:created xsi:type="dcterms:W3CDTF">2018-11-30T14:34:28Z</dcterms:created>
  <dcterms:modified xsi:type="dcterms:W3CDTF">2018-11-30T14:52:08Z</dcterms:modified>
</cp:coreProperties>
</file>